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6" r:id="rId7"/>
    <p:sldId id="267" r:id="rId8"/>
    <p:sldId id="274" r:id="rId9"/>
    <p:sldId id="272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B3636-DF93-6BC7-2495-68534BE2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585E22-D517-CB17-48B4-0F9EF3F8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AA581D-2CB9-ACB0-1AB5-CAB0E322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627AA93-A5D7-3C1F-10AB-28BD02C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C96394-E7DE-E2D7-C9AC-5E30A2D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037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FD2A4-FD34-C187-36B4-3359886D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EABE5CA-29BE-6A2D-F51E-405B07F6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C8B292-6A20-2F86-2AB2-8BB07C6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B9F4C-D335-97CF-93CA-B96EED6C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9E72FA-39E8-51A5-43AF-AE337ED4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77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CF88E11-4224-5054-7694-DD2F9694C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EC343FE-ACF3-8E11-41F7-3E24E1AE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6AC5D2-3CC2-EF5F-98BD-38BE900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E3A91E-79F0-60E2-AAF4-FE870F9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106127-D85C-0E5F-AAAA-3C9513CB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73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C691F-0573-417D-EFF2-14D5C1F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68B3D2-8938-905F-22A3-F82CE76C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49D2BD-C8F2-2CB3-74EF-544E9E4D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7B502-7DDE-1534-412D-1D4CA01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632FC-42F4-D4CC-EAE1-8A71C801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47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F2E4D-D326-060A-5BC1-D103E5A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9A608-3533-7FD8-3A8C-268A9C8A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B1EA4D-5AD6-EC9F-8FA9-C7A06937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88CDC5-8C15-C3B8-A575-C9E4AF7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BC1FD8-5AD0-A631-69A7-3CB62920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1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4EA3-1D6F-2731-63CD-BBB66D1C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ECDE80-BF9B-054F-0717-B8195C6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C3C9AA5-7CF9-AD84-1328-3B4F69D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88B802-C79B-B540-D4B8-46B43E7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8D6F87-628D-8A71-47D6-AC1540AA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B58A68-D159-B2E5-CEB1-37953174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77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F00-0CC1-42DB-19F1-A7F412B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04E315-D52F-022A-8C88-161DB4D2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9EF1EE-8C77-EF7B-92AA-A2BD42DC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7057A30-7BE7-307F-E605-1EBB3465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35FA20E-A94F-E44F-A4C8-2EF5D0D36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8426E13-DA53-830D-873A-6C6DFAA7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2801414-6FC6-01F5-D199-928332A4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834E25-72B4-7DB5-FBD7-CA273318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82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1D2F-2733-105B-634B-6E9BB813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D905BB-55AE-EED6-86F9-C6A39EC5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740D7A1-9207-2E24-51E6-BDDDC2D5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9DB7F79-1A91-6017-4AD0-092A7F0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7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5AB9053-657A-5BF2-5AAF-E1D68C4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3573D0C-AE4F-7EBD-596B-8139E432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6EA48F-B3B8-98D1-5122-990CF72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15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E399D-427B-0A09-5BFF-7ACC81EF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EB3934-7211-DD23-B586-1653D63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F6A09E9-4908-BB77-D93D-8B1B2E94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C57734-4ECE-A570-F3FE-32DB3E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75A029D-9E3E-C4FB-C962-BE3736A0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4E10AE8-CDB4-CFA5-214D-3BC01F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55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7D6A-5915-CE09-9164-2ACFF078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E0C65AB-D8FB-F0A2-903B-53163A0A2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6BE04F-1EE0-6B69-E444-1E94947C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70C6C1D-EED3-E374-D79A-F9AE929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3DB2B5-67F8-A3D2-CE3B-E345A168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F94BB-3D0E-68EA-0CE7-43AC1D6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3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115BB1-55C0-AB8B-4C76-7EDC4B62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3D62B3-A995-BD91-C6C7-CA621D68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1E23E9-C83F-E9A8-81B3-A0BD4F82C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66D1682-CBAB-8B84-2CE4-07F20F6A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0604B3-A91D-CE2A-E721-6119F410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8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491A1-135F-A9EC-E951-C89D740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0338"/>
            <a:ext cx="9144000" cy="1252537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81D84A-91FC-5C09-071D-47362F67B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F294A5A4-F989-D4D2-E625-431B30DB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411" y="1291541"/>
            <a:ext cx="6678614" cy="2732160"/>
          </a:xfrm>
          <a:prstGeom prst="rect">
            <a:avLst/>
          </a:prstGeom>
        </p:spPr>
      </p:pic>
      <p:pic>
        <p:nvPicPr>
          <p:cNvPr id="4" name="Billede 3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473C142C-685A-CF45-4281-AE0C03E3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69" y="4200379"/>
            <a:ext cx="6748156" cy="2760609"/>
          </a:xfrm>
          <a:prstGeom prst="rect">
            <a:avLst/>
          </a:prstGeom>
        </p:spPr>
      </p:pic>
      <p:pic>
        <p:nvPicPr>
          <p:cNvPr id="6" name="Billede 5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368C99B5-1136-116E-54F1-32290ACF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078" y="3754885"/>
            <a:ext cx="3651596" cy="3651596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6E2D3DAE-C422-8C5F-0CE8-1302D697B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51" y="1326668"/>
            <a:ext cx="6111982" cy="250035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A1491FA8-692E-7891-BB45-635EAB94ECEB}"/>
              </a:ext>
            </a:extLst>
          </p:cNvPr>
          <p:cNvSpPr txBox="1"/>
          <p:nvPr/>
        </p:nvSpPr>
        <p:spPr>
          <a:xfrm>
            <a:off x="2821895" y="397987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86E7CCAC-FFB1-7204-2DB5-3E5517366B19}"/>
              </a:ext>
            </a:extLst>
          </p:cNvPr>
          <p:cNvSpPr txBox="1"/>
          <p:nvPr/>
        </p:nvSpPr>
        <p:spPr>
          <a:xfrm>
            <a:off x="8473797" y="4180009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2E581C5-C5A4-254B-980C-1B5A1A67921A}"/>
              </a:ext>
            </a:extLst>
          </p:cNvPr>
          <p:cNvSpPr txBox="1"/>
          <p:nvPr/>
        </p:nvSpPr>
        <p:spPr>
          <a:xfrm>
            <a:off x="8634593" y="114200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3CD35D73-B07C-23C1-EEFA-05608C2FCAA4}"/>
              </a:ext>
            </a:extLst>
          </p:cNvPr>
          <p:cNvSpPr txBox="1"/>
          <p:nvPr/>
        </p:nvSpPr>
        <p:spPr>
          <a:xfrm>
            <a:off x="2248982" y="117716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1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44490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058339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initial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FB62D-EADD-87DA-A964-47D6CC42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E70CA8-15DE-D0C8-23B8-876A3660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typical optimization problems &amp; usages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finding lowest energy structures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solving optimization problems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their workings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515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BFB8-87CD-B29B-35E1-B14D57F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F74E63-320F-FAFA-8E59-D1731087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351338"/>
          </a:xfrm>
        </p:spPr>
        <p:txBody>
          <a:bodyPr>
            <a:norm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terms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paramters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Hard problem 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Few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cases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analytic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gradient</a:t>
            </a:r>
          </a:p>
          <a:p>
            <a:pPr lvl="2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9DA09728-BC75-C138-9E33-154C5602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6" y="2788466"/>
            <a:ext cx="4946285" cy="27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CBB34-B7BB-FA42-4CB3-B1AF33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Method: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Metropolis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Montecarlo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sampling</a:t>
                </a:r>
              </a:p>
              <a:p>
                <a:pPr lvl="1"/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da-DK" b="0" dirty="0">
                    <a:cs typeface="Times New Roman" panose="02020603050405020304" pitchFamily="18" charset="0"/>
                  </a:rPr>
                  <a:t>Accept: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𝑅𝑁𝐷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Boltzmann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statistics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dependent</a:t>
                </a:r>
              </a:p>
              <a:p>
                <a:pPr lvl="1"/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lede 5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8DFDA23A-E0F6-8A54-B4D2-51113BFF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281" y="4124639"/>
            <a:ext cx="5062396" cy="2531198"/>
          </a:xfrm>
          <a:prstGeom prst="rect">
            <a:avLst/>
          </a:prstGeom>
        </p:spPr>
      </p:pic>
      <p:pic>
        <p:nvPicPr>
          <p:cNvPr id="8" name="Billede 7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F447AA24-D8D3-F5D6-F444-D74C7F8D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28" y="4185015"/>
            <a:ext cx="4820892" cy="24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F50315D-1211-B70B-E6FE-1A8E79F9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Adjustable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E031BD6-E601-76EC-E357-8BE4536E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  <p:pic>
        <p:nvPicPr>
          <p:cNvPr id="6" name="Billede 5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5B205985-3B3F-4B17-AE90-A27652AB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201" y="4400210"/>
            <a:ext cx="5636210" cy="2305723"/>
          </a:xfrm>
          <a:prstGeom prst="rect">
            <a:avLst/>
          </a:prstGeom>
        </p:spPr>
      </p:pic>
      <p:pic>
        <p:nvPicPr>
          <p:cNvPr id="8" name="Billede 7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AFB4EBFC-BF87-C2B3-D3D9-25F64D66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01" y="1650272"/>
            <a:ext cx="5636212" cy="230572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C1EF2A6-19C6-0478-D4E0-748E37F91304}"/>
              </a:ext>
            </a:extLst>
          </p:cNvPr>
          <p:cNvSpPr txBox="1"/>
          <p:nvPr/>
        </p:nvSpPr>
        <p:spPr>
          <a:xfrm>
            <a:off x="7427112" y="1419651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FC21C01-4609-5581-7ACD-ECA349E4DD9B}"/>
              </a:ext>
            </a:extLst>
          </p:cNvPr>
          <p:cNvSpPr txBox="1"/>
          <p:nvPr/>
        </p:nvSpPr>
        <p:spPr>
          <a:xfrm>
            <a:off x="7427112" y="418661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600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1B97-908B-2B5B-5FED-75A2299F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A5CB9C-07BE-35EF-2368-030795FA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DA16EC1-F41B-6FB1-C217-7150ADBA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67" y="1289643"/>
            <a:ext cx="6334470" cy="2591373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72F9F293-2031-D9CF-692C-091340D8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24" y="4203674"/>
            <a:ext cx="6748156" cy="2760609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E6B7263B-D6CF-34C5-A6D3-8D90E934AB5C}"/>
              </a:ext>
            </a:extLst>
          </p:cNvPr>
          <p:cNvSpPr txBox="1"/>
          <p:nvPr/>
        </p:nvSpPr>
        <p:spPr>
          <a:xfrm>
            <a:off x="8384445" y="110497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9762A9C-360C-92D0-2296-6A2910ADD071}"/>
              </a:ext>
            </a:extLst>
          </p:cNvPr>
          <p:cNvSpPr txBox="1"/>
          <p:nvPr/>
        </p:nvSpPr>
        <p:spPr>
          <a:xfrm>
            <a:off x="8356966" y="418805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458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255C7-E845-26A7-0C38-D9762E96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77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8FCD85-0B0E-90F1-746B-1D99563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configuration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Update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positions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velocities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E67DA2D-BF09-74EC-972F-EBAFF2DB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2570041"/>
            <a:ext cx="4381500" cy="439102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1C5D042-8A5B-D1E6-EBFD-81A7361D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84" y="3354145"/>
            <a:ext cx="2977029" cy="46021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24D56DA0-AE3F-3965-DEC8-F20DED29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21" y="4001294"/>
            <a:ext cx="7552279" cy="460217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573A4D28-8BA4-E329-C310-E1719E0F8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172" y="179039"/>
            <a:ext cx="2102949" cy="28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81E7EF-A20D-8BF7-9106-8DA64FFF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883C8E7B-7831-4251-A09F-6D77470A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1825625"/>
            <a:ext cx="4286250" cy="428625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AB13060-03D6-FE47-8380-A7F882AA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</p:spTree>
    <p:extLst>
      <p:ext uri="{BB962C8B-B14F-4D97-AF65-F5344CB8AC3E}">
        <p14:creationId xmlns:p14="http://schemas.microsoft.com/office/powerpoint/2010/main" val="377169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0E3FD0B-3B14-5971-C7D1-B40AB71321CD}"/>
              </a:ext>
            </a:extLst>
          </p:cNvPr>
          <p:cNvSpPr txBox="1">
            <a:spLocks/>
          </p:cNvSpPr>
          <p:nvPr/>
        </p:nvSpPr>
        <p:spPr>
          <a:xfrm>
            <a:off x="838200" y="172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446CB75-D9C7-E8B3-7D85-0590B7EC7E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703024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MD-simulation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nnealing Services - Steel, Aluminum, and Copper">
            <a:extLst>
              <a:ext uri="{FF2B5EF4-FFF2-40B4-BE49-F238E27FC236}">
                <a16:creationId xmlns:a16="http://schemas.microsoft.com/office/drawing/2014/main" id="{827D24F0-AE77-0CF1-F768-04812E21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577" y="1497727"/>
            <a:ext cx="2341888" cy="35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1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250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Optimization</vt:lpstr>
      <vt:lpstr>Outline</vt:lpstr>
      <vt:lpstr>The optimization problem</vt:lpstr>
      <vt:lpstr>1. Method: Metropolis Montecarlo</vt:lpstr>
      <vt:lpstr>Find lowest energy structures </vt:lpstr>
      <vt:lpstr>Find lowest energy structures </vt:lpstr>
      <vt:lpstr>Another approach: Exercise 16 – PSO</vt:lpstr>
      <vt:lpstr>Another approach: Exercise 16 – PSO</vt:lpstr>
      <vt:lpstr>PowerPoint-præsentation</vt:lpstr>
      <vt:lpstr>Yet another approach: 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21</cp:revision>
  <dcterms:created xsi:type="dcterms:W3CDTF">2024-12-17T17:13:07Z</dcterms:created>
  <dcterms:modified xsi:type="dcterms:W3CDTF">2025-01-06T21:45:28Z</dcterms:modified>
</cp:coreProperties>
</file>